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0" r:id="rId7"/>
    <p:sldId id="461" r:id="rId8"/>
    <p:sldId id="449" r:id="rId9"/>
    <p:sldId id="430" r:id="rId10"/>
    <p:sldId id="443" r:id="rId11"/>
    <p:sldId id="444" r:id="rId12"/>
    <p:sldId id="450" r:id="rId13"/>
    <p:sldId id="458" r:id="rId14"/>
    <p:sldId id="459" r:id="rId15"/>
    <p:sldId id="258" r:id="rId16"/>
    <p:sldId id="259" r:id="rId17"/>
    <p:sldId id="260" r:id="rId18"/>
    <p:sldId id="261" r:id="rId19"/>
    <p:sldId id="263" r:id="rId20"/>
    <p:sldId id="262" r:id="rId21"/>
    <p:sldId id="265" r:id="rId22"/>
    <p:sldId id="446" r:id="rId23"/>
    <p:sldId id="447" r:id="rId24"/>
    <p:sldId id="448" r:id="rId25"/>
    <p:sldId id="451" r:id="rId26"/>
    <p:sldId id="453" r:id="rId27"/>
    <p:sldId id="445" r:id="rId28"/>
    <p:sldId id="414" r:id="rId29"/>
    <p:sldId id="423" r:id="rId30"/>
    <p:sldId id="424" r:id="rId31"/>
    <p:sldId id="425" r:id="rId32"/>
    <p:sldId id="426" r:id="rId33"/>
    <p:sldId id="427" r:id="rId34"/>
    <p:sldId id="452" r:id="rId35"/>
    <p:sldId id="454" r:id="rId36"/>
    <p:sldId id="455" r:id="rId37"/>
    <p:sldId id="456" r:id="rId38"/>
    <p:sldId id="457" r:id="rId39"/>
    <p:sldId id="428" r:id="rId40"/>
    <p:sldId id="429" r:id="rId41"/>
    <p:sldId id="431" r:id="rId42"/>
    <p:sldId id="435" r:id="rId43"/>
    <p:sldId id="432" r:id="rId44"/>
    <p:sldId id="433" r:id="rId45"/>
    <p:sldId id="434" r:id="rId46"/>
    <p:sldId id="44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Line Fitting" id="{86EAC484-9D77-412B-98FB-1213CAD128B9}">
          <p14:sldIdLst>
            <p14:sldId id="460"/>
            <p14:sldId id="461"/>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72"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5/26/2021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5/26/2021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1.png"/><Relationship Id="rId7" Type="http://schemas.openxmlformats.org/officeDocument/2006/relationships/image" Target="../media/image22.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1.png"/><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www.ambrsoft.com/TrigoCalc/Circles2/Circles2Tangent_.ht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28</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it cannot fit vertical lines correctly</a:t>
            </a:r>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631216"/>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slope = -3;</a:t>
            </a:r>
          </a:p>
          <a:p>
            <a:r>
              <a:rPr lang="en-US" sz="1000" dirty="0">
                <a:solidFill>
                  <a:srgbClr val="000000"/>
                </a:solidFill>
                <a:latin typeface="Courier New" panose="02070309020205020404" pitchFamily="49" charset="0"/>
              </a:rPr>
              <a:t>intercept = 4;</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(-2,5,Npoints)';</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*slope + intercept + intercept*0.2*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slope,intercept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fcn_geometry_fitSlopeInterceptNPoints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71B165EF-9614-448C-8CBC-23F134C54EAF}"/>
              </a:ext>
            </a:extLst>
          </p:cNvPr>
          <p:cNvPicPr>
            <a:picLocks noChangeAspect="1"/>
          </p:cNvPicPr>
          <p:nvPr/>
        </p:nvPicPr>
        <p:blipFill>
          <a:blip r:embed="rId2"/>
          <a:stretch>
            <a:fillRect/>
          </a:stretch>
        </p:blipFill>
        <p:spPr>
          <a:xfrm>
            <a:off x="6667500" y="2600325"/>
            <a:ext cx="5334000" cy="4000500"/>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undefines 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TotalTime>
  <Words>4918</Words>
  <Application>Microsoft Office PowerPoint</Application>
  <PresentationFormat>Widescreen</PresentationFormat>
  <Paragraphs>508</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To fit a line, one can use the point-slope fitting function: fcn_geometry_fitSlopeInterceptNPoints</vt:lpstr>
      <vt:lpstr>For vertical line fitting, the slope becomes undefines so it is better to fit point clusters via polar regression methods. The function that does this is: fcn_geometry_fitVectorToNPoints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30</cp:revision>
  <dcterms:created xsi:type="dcterms:W3CDTF">2021-01-09T16:12:09Z</dcterms:created>
  <dcterms:modified xsi:type="dcterms:W3CDTF">2021-05-27T02:10:24Z</dcterms:modified>
</cp:coreProperties>
</file>